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507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504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010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861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08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258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002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066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914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076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97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162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r>
              <a:rPr lang="sl-SI" sz="8800" b="1" dirty="0" smtClean="0"/>
              <a:t>ŠPORTNI REKVIZITI</a:t>
            </a:r>
            <a:endParaRPr lang="sl-SI" sz="88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4400" dirty="0" smtClean="0"/>
              <a:t>BISTRE ŠPORTNE GLAVE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35892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KOŠARKARSKA ŽOGA JE: 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1126" y="2931352"/>
            <a:ext cx="2133785" cy="2139881"/>
          </a:xfrm>
          <a:prstGeom prst="rect">
            <a:avLst/>
          </a:prstGeom>
        </p:spPr>
      </p:pic>
      <p:pic>
        <p:nvPicPr>
          <p:cNvPr id="5" name="Slika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479" y="2931353"/>
            <a:ext cx="2279150" cy="2279150"/>
          </a:xfrm>
          <a:prstGeom prst="rect">
            <a:avLst/>
          </a:prstGeom>
        </p:spPr>
      </p:pic>
      <p:pic>
        <p:nvPicPr>
          <p:cNvPr id="7" name="Slika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33" y="2747010"/>
            <a:ext cx="2452827" cy="2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KOLEBNICA JE: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4281" y="2702733"/>
            <a:ext cx="2743438" cy="2597121"/>
          </a:xfrm>
          <a:prstGeom prst="rect">
            <a:avLst/>
          </a:prstGeom>
        </p:spPr>
      </p:pic>
      <p:pic>
        <p:nvPicPr>
          <p:cNvPr id="6" name="Slika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219" y="2702733"/>
            <a:ext cx="2663930" cy="2663930"/>
          </a:xfrm>
          <a:prstGeom prst="rect">
            <a:avLst/>
          </a:prstGeom>
        </p:spPr>
      </p:pic>
      <p:pic>
        <p:nvPicPr>
          <p:cNvPr id="7" name="Slika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283" y="2838994"/>
            <a:ext cx="3169290" cy="24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KLOBUČKI SO: 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331" y="3034994"/>
            <a:ext cx="3621338" cy="1932599"/>
          </a:xfrm>
          <a:prstGeom prst="rect">
            <a:avLst/>
          </a:prstGeom>
        </p:spPr>
      </p:pic>
      <p:pic>
        <p:nvPicPr>
          <p:cNvPr id="5" name="Slika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536" y="2827712"/>
            <a:ext cx="2145978" cy="2139881"/>
          </a:xfrm>
          <a:prstGeom prst="rect">
            <a:avLst/>
          </a:prstGeom>
        </p:spPr>
      </p:pic>
      <p:pic>
        <p:nvPicPr>
          <p:cNvPr id="6" name="Slika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943" y="2592569"/>
            <a:ext cx="2527320" cy="25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STOŽCI SO: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32462" y="2991451"/>
            <a:ext cx="3621338" cy="1932599"/>
          </a:xfrm>
          <a:prstGeom prst="rect">
            <a:avLst/>
          </a:prstGeom>
        </p:spPr>
      </p:pic>
      <p:pic>
        <p:nvPicPr>
          <p:cNvPr id="6" name="Slika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846" y="2780477"/>
            <a:ext cx="3065725" cy="2040101"/>
          </a:xfrm>
          <a:prstGeom prst="rect">
            <a:avLst/>
          </a:prstGeom>
        </p:spPr>
      </p:pic>
      <p:pic>
        <p:nvPicPr>
          <p:cNvPr id="7" name="Slika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095250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LESTVINA JE: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7024" y="2168434"/>
            <a:ext cx="1523224" cy="4017237"/>
          </a:xfrm>
          <a:prstGeom prst="rect">
            <a:avLst/>
          </a:prstGeom>
        </p:spPr>
      </p:pic>
      <p:pic>
        <p:nvPicPr>
          <p:cNvPr id="5" name="Slika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76" y="3405527"/>
            <a:ext cx="3262449" cy="1693964"/>
          </a:xfrm>
          <a:prstGeom prst="rect">
            <a:avLst/>
          </a:prstGeom>
        </p:spPr>
      </p:pic>
      <p:pic>
        <p:nvPicPr>
          <p:cNvPr id="3" name="Slika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209" y="2478949"/>
            <a:ext cx="3666311" cy="27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3" y="1511204"/>
            <a:ext cx="5181600" cy="360207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83919" y="375407"/>
            <a:ext cx="762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 smtClean="0"/>
              <a:t>BRAVO, PRAVILEN ODGOVOR! </a:t>
            </a:r>
            <a:endParaRPr lang="sl-SI" sz="48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194767" y="2847703"/>
            <a:ext cx="3413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KLIKNI NA ZVEZDICO, DA ODGOVORIŠ NA NASLEDNJE VPRAŠANJE.</a:t>
            </a:r>
            <a:endParaRPr lang="sl-SI" sz="3600" dirty="0"/>
          </a:p>
        </p:txBody>
      </p:sp>
      <p:pic>
        <p:nvPicPr>
          <p:cNvPr id="5" name="Slika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203" y="5451566"/>
            <a:ext cx="1527038" cy="11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1" y="1242604"/>
            <a:ext cx="4702628" cy="467148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574971" y="5338354"/>
            <a:ext cx="521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 smtClean="0"/>
              <a:t>POSKUSI ZNOVA! </a:t>
            </a:r>
            <a:r>
              <a:rPr lang="sl-SI" sz="4800" dirty="0" smtClean="0">
                <a:sym typeface="Wingdings" panose="05000000000000000000" pitchFamily="2" charset="2"/>
                <a:hlinkClick r:id="rId3" action="ppaction://hlinksldjump"/>
              </a:rPr>
              <a:t></a:t>
            </a:r>
            <a:endParaRPr lang="sl-SI" sz="4800" dirty="0"/>
          </a:p>
        </p:txBody>
      </p:sp>
    </p:spTree>
    <p:extLst>
      <p:ext uri="{BB962C8B-B14F-4D97-AF65-F5344CB8AC3E}">
        <p14:creationId xmlns:p14="http://schemas.microsoft.com/office/powerpoint/2010/main" val="12404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64" y="1340093"/>
            <a:ext cx="518204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88" y="1094029"/>
            <a:ext cx="4700423" cy="466994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7419704" y="5410027"/>
            <a:ext cx="47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/>
              <a:t>POSKUSI ZNOVA</a:t>
            </a:r>
            <a:r>
              <a:rPr lang="sl-SI" sz="4000" dirty="0" smtClean="0"/>
              <a:t>!</a:t>
            </a:r>
            <a:r>
              <a:rPr lang="sl-SI" sz="4000" dirty="0" smtClean="0">
                <a:hlinkClick r:id="rId3" action="ppaction://hlinksldjump"/>
              </a:rPr>
              <a:t> </a:t>
            </a:r>
            <a:r>
              <a:rPr lang="sl-SI" sz="4000" dirty="0" smtClean="0">
                <a:sym typeface="Wingdings" panose="05000000000000000000" pitchFamily="2" charset="2"/>
                <a:hlinkClick r:id="rId3" action="ppaction://hlinksldjump"/>
              </a:rPr>
              <a:t> </a:t>
            </a:r>
            <a:r>
              <a:rPr lang="sl-SI" sz="4000" dirty="0" smtClean="0">
                <a:hlinkClick r:id="rId3" action="ppaction://hlinksldjump"/>
              </a:rPr>
              <a:t> 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40900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53439" y="467028"/>
            <a:ext cx="8186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4800" dirty="0">
                <a:solidFill>
                  <a:prstClr val="black"/>
                </a:solidFill>
              </a:rPr>
              <a:t>BRAVO, PRAVILEN ODGOVOR!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63" y="1566516"/>
            <a:ext cx="5182049" cy="360304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923314" y="2551837"/>
            <a:ext cx="4911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3600" dirty="0">
                <a:solidFill>
                  <a:prstClr val="black"/>
                </a:solidFill>
              </a:rPr>
              <a:t>KLIKNI NA </a:t>
            </a:r>
            <a:endParaRPr lang="sl-SI" sz="3600" dirty="0" smtClean="0">
              <a:solidFill>
                <a:prstClr val="black"/>
              </a:solidFill>
            </a:endParaRPr>
          </a:p>
          <a:p>
            <a:pPr lvl="0"/>
            <a:r>
              <a:rPr lang="sl-SI" sz="3600" dirty="0" smtClean="0">
                <a:solidFill>
                  <a:prstClr val="black"/>
                </a:solidFill>
              </a:rPr>
              <a:t>ZVEZDICO</a:t>
            </a:r>
            <a:r>
              <a:rPr lang="sl-SI" sz="3600" dirty="0">
                <a:solidFill>
                  <a:prstClr val="black"/>
                </a:solidFill>
              </a:rPr>
              <a:t>, DA ODGOVORIŠ </a:t>
            </a:r>
            <a:r>
              <a:rPr lang="sl-SI" sz="3600" dirty="0" smtClean="0">
                <a:solidFill>
                  <a:prstClr val="black"/>
                </a:solidFill>
              </a:rPr>
              <a:t>NA</a:t>
            </a:r>
          </a:p>
          <a:p>
            <a:pPr lvl="0"/>
            <a:r>
              <a:rPr lang="sl-SI" sz="3600" dirty="0" smtClean="0">
                <a:solidFill>
                  <a:prstClr val="black"/>
                </a:solidFill>
              </a:rPr>
              <a:t>NASLEDNJE </a:t>
            </a:r>
            <a:r>
              <a:rPr lang="sl-SI" sz="3600" dirty="0">
                <a:solidFill>
                  <a:prstClr val="black"/>
                </a:solidFill>
              </a:rPr>
              <a:t>VPRAŠANJE.</a:t>
            </a:r>
          </a:p>
        </p:txBody>
      </p:sp>
      <p:sp>
        <p:nvSpPr>
          <p:cNvPr id="5" name="5-kraka zvezda 4">
            <a:hlinkClick r:id="rId3" action="ppaction://hlinksldjump"/>
          </p:cNvPr>
          <p:cNvSpPr/>
          <p:nvPr/>
        </p:nvSpPr>
        <p:spPr>
          <a:xfrm>
            <a:off x="9762309" y="4860161"/>
            <a:ext cx="1524000" cy="14750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510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 TELOVADNICI UPORABLJAMO RAZLIČNE ŠPORTNE REKVIZITE: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155" y="4259629"/>
            <a:ext cx="2143125" cy="21431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57" y="1655397"/>
            <a:ext cx="2133600" cy="21431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684" y="3798522"/>
            <a:ext cx="819150" cy="21526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328" y="4742473"/>
            <a:ext cx="2924175" cy="15621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661" y="1903596"/>
            <a:ext cx="2143125" cy="214312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230" y="1839180"/>
            <a:ext cx="1819070" cy="171669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42" y="3185564"/>
            <a:ext cx="1447170" cy="14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26" y="1082273"/>
            <a:ext cx="4706520" cy="4676037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887213" y="5050424"/>
            <a:ext cx="4278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prstClr val="black"/>
                </a:solidFill>
              </a:rPr>
              <a:t>POSKUSI ZNOVA</a:t>
            </a:r>
            <a:r>
              <a:rPr lang="sl-SI" sz="4000" dirty="0" smtClean="0">
                <a:solidFill>
                  <a:prstClr val="black"/>
                </a:solidFill>
              </a:rPr>
              <a:t>! </a:t>
            </a:r>
            <a:r>
              <a:rPr lang="sl-SI" sz="4000" dirty="0" smtClean="0">
                <a:solidFill>
                  <a:prstClr val="black"/>
                </a:solidFill>
                <a:sym typeface="Wingdings" panose="05000000000000000000" pitchFamily="2" charset="2"/>
                <a:hlinkClick r:id="rId3" action="ppaction://hlinksldjump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18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01" y="1897442"/>
            <a:ext cx="5182049" cy="360304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879565" y="484444"/>
            <a:ext cx="7698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4800" dirty="0">
                <a:solidFill>
                  <a:prstClr val="black"/>
                </a:solidFill>
              </a:rPr>
              <a:t>BRAVO, PRAVILEN ODGOVOR!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6409509" y="2544804"/>
            <a:ext cx="48332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3600" dirty="0">
                <a:solidFill>
                  <a:prstClr val="black"/>
                </a:solidFill>
              </a:rPr>
              <a:t>KLIKNI NA </a:t>
            </a:r>
          </a:p>
          <a:p>
            <a:pPr lvl="0"/>
            <a:r>
              <a:rPr lang="sl-SI" sz="3600" dirty="0">
                <a:solidFill>
                  <a:prstClr val="black"/>
                </a:solidFill>
              </a:rPr>
              <a:t>ZVEZDICO, </a:t>
            </a:r>
            <a:endParaRPr lang="sl-SI" sz="3600" dirty="0" smtClean="0">
              <a:solidFill>
                <a:prstClr val="black"/>
              </a:solidFill>
            </a:endParaRPr>
          </a:p>
          <a:p>
            <a:pPr lvl="0"/>
            <a:r>
              <a:rPr lang="sl-SI" sz="3600" dirty="0" smtClean="0">
                <a:solidFill>
                  <a:prstClr val="black"/>
                </a:solidFill>
              </a:rPr>
              <a:t>DA </a:t>
            </a:r>
            <a:r>
              <a:rPr lang="sl-SI" sz="3600" dirty="0">
                <a:solidFill>
                  <a:prstClr val="black"/>
                </a:solidFill>
              </a:rPr>
              <a:t>ODGOVORIŠ NA</a:t>
            </a:r>
          </a:p>
          <a:p>
            <a:pPr lvl="0"/>
            <a:r>
              <a:rPr lang="sl-SI" sz="3600" dirty="0">
                <a:solidFill>
                  <a:prstClr val="black"/>
                </a:solidFill>
              </a:rPr>
              <a:t>NASLEDNJE VPRAŠANJE.</a:t>
            </a:r>
          </a:p>
        </p:txBody>
      </p:sp>
      <p:sp>
        <p:nvSpPr>
          <p:cNvPr id="5" name="5-kraka zvezda 4">
            <a:hlinkClick r:id="rId3" action="ppaction://hlinksldjump"/>
          </p:cNvPr>
          <p:cNvSpPr/>
          <p:nvPr/>
        </p:nvSpPr>
        <p:spPr>
          <a:xfrm>
            <a:off x="9196252" y="4853128"/>
            <a:ext cx="1715588" cy="14059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57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40" y="812307"/>
            <a:ext cx="4706520" cy="4676037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404092" y="4839240"/>
            <a:ext cx="4278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l-SI" sz="4000" dirty="0">
                <a:solidFill>
                  <a:prstClr val="black"/>
                </a:solidFill>
              </a:rPr>
              <a:t>POSKUSI ZNOVA! </a:t>
            </a:r>
            <a:r>
              <a:rPr lang="sl-SI" sz="4000" dirty="0">
                <a:solidFill>
                  <a:prstClr val="black"/>
                </a:solidFill>
                <a:sym typeface="Wingdings" panose="05000000000000000000" pitchFamily="2" charset="2"/>
                <a:hlinkClick r:id="rId3" action="ppaction://hlinksldjump"/>
              </a:rPr>
              <a:t></a:t>
            </a:r>
            <a:endParaRPr lang="sl-S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86" y="2036778"/>
            <a:ext cx="5637735" cy="391988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619794" y="231896"/>
            <a:ext cx="7715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4800" dirty="0">
                <a:solidFill>
                  <a:prstClr val="black"/>
                </a:solidFill>
              </a:rPr>
              <a:t>BRAVO, PRAVILEN ODGOVOR!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528" y="2220137"/>
            <a:ext cx="5047926" cy="2609314"/>
          </a:xfrm>
          <a:prstGeom prst="rect">
            <a:avLst/>
          </a:prstGeom>
        </p:spPr>
      </p:pic>
      <p:sp>
        <p:nvSpPr>
          <p:cNvPr id="5" name="5-kraka zvezda 4">
            <a:hlinkClick r:id="rId4" action="ppaction://hlinksldjump"/>
          </p:cNvPr>
          <p:cNvSpPr/>
          <p:nvPr/>
        </p:nvSpPr>
        <p:spPr>
          <a:xfrm>
            <a:off x="8969828" y="4559485"/>
            <a:ext cx="1907177" cy="17019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92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02" y="1108398"/>
            <a:ext cx="4706520" cy="4676037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176322" y="4564222"/>
            <a:ext cx="4393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prstClr val="black"/>
                </a:solidFill>
              </a:rPr>
              <a:t>POSKUSI ZNOVA</a:t>
            </a:r>
            <a:r>
              <a:rPr lang="sl-SI" sz="4000" dirty="0" smtClean="0">
                <a:solidFill>
                  <a:prstClr val="black"/>
                </a:solidFill>
              </a:rPr>
              <a:t>! </a:t>
            </a:r>
            <a:r>
              <a:rPr lang="sl-SI" sz="4000" dirty="0" smtClean="0">
                <a:solidFill>
                  <a:prstClr val="black"/>
                </a:solidFill>
                <a:sym typeface="Wingdings" panose="05000000000000000000" pitchFamily="2" charset="2"/>
                <a:hlinkClick r:id="rId3" action="ppaction://hlinksldjump"/>
              </a:rPr>
              <a:t></a:t>
            </a:r>
            <a:r>
              <a:rPr lang="sl-SI" sz="4000" dirty="0" smtClean="0">
                <a:solidFill>
                  <a:prstClr val="black"/>
                </a:solidFill>
              </a:rPr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283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59" y="1608303"/>
            <a:ext cx="6085966" cy="423514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74" y="321936"/>
            <a:ext cx="8272989" cy="1286367"/>
          </a:xfrm>
          <a:prstGeom prst="rect">
            <a:avLst/>
          </a:prstGeom>
        </p:spPr>
      </p:pic>
      <p:sp>
        <p:nvSpPr>
          <p:cNvPr id="5" name="5-kraka zvezda 4"/>
          <p:cNvSpPr/>
          <p:nvPr/>
        </p:nvSpPr>
        <p:spPr>
          <a:xfrm>
            <a:off x="8995954" y="5024846"/>
            <a:ext cx="1933303" cy="15849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8003177" y="2272937"/>
            <a:ext cx="3326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KLIKNI NA ZVEZDICO, DA ZAKLJUČIŠ S KVIZOM.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0395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776549" y="1367246"/>
            <a:ext cx="78551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dirty="0" smtClean="0"/>
              <a:t>ODLIČNO!</a:t>
            </a:r>
          </a:p>
          <a:p>
            <a:pPr algn="ctr"/>
            <a:r>
              <a:rPr lang="sl-SI" sz="5400" dirty="0" smtClean="0"/>
              <a:t>SI PRAVI POZNAVALEC </a:t>
            </a:r>
            <a:r>
              <a:rPr lang="sl-SI" sz="5400" smtClean="0"/>
              <a:t>ŠPORTNIH REKVIZITOV!</a:t>
            </a:r>
            <a:endParaRPr lang="sl-SI" sz="5400" dirty="0" smtClean="0"/>
          </a:p>
          <a:p>
            <a:pPr algn="ctr"/>
            <a:r>
              <a:rPr lang="sl-SI" sz="5400" dirty="0" smtClean="0"/>
              <a:t> </a:t>
            </a:r>
          </a:p>
          <a:p>
            <a:r>
              <a:rPr lang="sl-SI" sz="3600" dirty="0" smtClean="0"/>
              <a:t>ČESTITAM!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16795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MEHKA ŽOGA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155" y="2806970"/>
            <a:ext cx="2490278" cy="247977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12" y="2553879"/>
            <a:ext cx="4998720" cy="2811780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4010111" y="3553098"/>
            <a:ext cx="1763672" cy="817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44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KLOBUČKI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480" y="2130164"/>
            <a:ext cx="3578011" cy="357801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041" y="2435542"/>
            <a:ext cx="4170861" cy="2765462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4397829" y="3152503"/>
            <a:ext cx="2882537" cy="1132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7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ŽOGA ZA ODBOJKO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222" y="2342606"/>
            <a:ext cx="2816377" cy="282442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648" y="2342606"/>
            <a:ext cx="3390106" cy="3345105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5120640" y="3683726"/>
            <a:ext cx="1759131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44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KOŠARKARSKA ŽOGA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365" y="2316481"/>
            <a:ext cx="2693794" cy="269379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58" y="2203269"/>
            <a:ext cx="4330045" cy="3230880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4824547" y="3405051"/>
            <a:ext cx="1532709" cy="583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66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STOŽCI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096" y="2762355"/>
            <a:ext cx="3622893" cy="193220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291" y="1976846"/>
            <a:ext cx="2427156" cy="4319760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5704114" y="3735977"/>
            <a:ext cx="1593669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06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KOLEBNICA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387" y="2688837"/>
            <a:ext cx="2748940" cy="259264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02" y="1898626"/>
            <a:ext cx="2257561" cy="4173067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6096000" y="3875314"/>
            <a:ext cx="1375954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56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LETVENIK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577" y="1751648"/>
            <a:ext cx="1732171" cy="456310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45" y="1942463"/>
            <a:ext cx="5448300" cy="4181475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3631474" y="3431177"/>
            <a:ext cx="2107475" cy="1114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38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130</Words>
  <Application>Microsoft Office PowerPoint</Application>
  <PresentationFormat>Širokozaslonsko</PresentationFormat>
  <Paragraphs>37</Paragraphs>
  <Slides>26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Officeova tema</vt:lpstr>
      <vt:lpstr>  ŠPORTNI REKVIZITI</vt:lpstr>
      <vt:lpstr>V TELOVADNICI UPORABLJAMO RAZLIČNE ŠPORTNE REKVIZITE:</vt:lpstr>
      <vt:lpstr>MEHKA ŽOGA</vt:lpstr>
      <vt:lpstr>KLOBUČKI</vt:lpstr>
      <vt:lpstr>ŽOGA ZA ODBOJKO</vt:lpstr>
      <vt:lpstr>KOŠARKARSKA ŽOGA</vt:lpstr>
      <vt:lpstr>STOŽCI</vt:lpstr>
      <vt:lpstr>KOLEBNICA</vt:lpstr>
      <vt:lpstr>LETVENIK</vt:lpstr>
      <vt:lpstr>KOŠARKARSKA ŽOGA JE: </vt:lpstr>
      <vt:lpstr>KOLEBNICA JE:</vt:lpstr>
      <vt:lpstr>KLOBUČKI SO: </vt:lpstr>
      <vt:lpstr>STOŽCI SO:</vt:lpstr>
      <vt:lpstr>LESTVINA JE: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ŠPORTNI REKVIZITI</dc:title>
  <dc:creator>seba.sorcan@gmail.com</dc:creator>
  <cp:lastModifiedBy>JASMINA ZAKRAJSEK</cp:lastModifiedBy>
  <cp:revision>31</cp:revision>
  <dcterms:created xsi:type="dcterms:W3CDTF">2019-04-05T08:12:21Z</dcterms:created>
  <dcterms:modified xsi:type="dcterms:W3CDTF">2020-03-28T05:59:33Z</dcterms:modified>
</cp:coreProperties>
</file>