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81" autoAdjust="0"/>
    <p:restoredTop sz="94660"/>
  </p:normalViewPr>
  <p:slideViewPr>
    <p:cSldViewPr snapToGrid="0">
      <p:cViewPr varScale="1">
        <p:scale>
          <a:sx n="73" d="100"/>
          <a:sy n="73" d="100"/>
        </p:scale>
        <p:origin x="63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 smtClean="0"/>
              <a:t>Kliknite, da uredite slog podnaslova matrice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3FC7-601A-4CFB-B41F-A0945661B81D}" type="datetimeFigureOut">
              <a:rPr lang="sl-SI" smtClean="0"/>
              <a:t>28. 03. 2020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7984-249B-4174-82F9-1D217F4790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285070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3FC7-601A-4CFB-B41F-A0945661B81D}" type="datetimeFigureOut">
              <a:rPr lang="sl-SI" smtClean="0"/>
              <a:t>28. 03. 2020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7984-249B-4174-82F9-1D217F4790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565044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navpičnega besedil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3FC7-601A-4CFB-B41F-A0945661B81D}" type="datetimeFigureOut">
              <a:rPr lang="sl-SI" smtClean="0"/>
              <a:t>28. 03. 2020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7984-249B-4174-82F9-1D217F4790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90107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3FC7-601A-4CFB-B41F-A0945661B81D}" type="datetimeFigureOut">
              <a:rPr lang="sl-SI" smtClean="0"/>
              <a:t>28. 03. 2020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7984-249B-4174-82F9-1D217F4790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698616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3FC7-601A-4CFB-B41F-A0945661B81D}" type="datetimeFigureOut">
              <a:rPr lang="sl-SI" smtClean="0"/>
              <a:t>28. 03. 2020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7984-249B-4174-82F9-1D217F4790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060810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3FC7-601A-4CFB-B41F-A0945661B81D}" type="datetimeFigureOut">
              <a:rPr lang="sl-SI" smtClean="0"/>
              <a:t>28. 03. 2020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7984-249B-4174-82F9-1D217F4790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4325822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4" name="Označba mesta vsebine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značba mesta besedil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6" name="Označba mesta vsebin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značba mest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3FC7-601A-4CFB-B41F-A0945661B81D}" type="datetimeFigureOut">
              <a:rPr lang="sl-SI" smtClean="0"/>
              <a:t>28. 03. 2020</a:t>
            </a:fld>
            <a:endParaRPr lang="sl-SI"/>
          </a:p>
        </p:txBody>
      </p:sp>
      <p:sp>
        <p:nvSpPr>
          <p:cNvPr id="8" name="Označba mest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7984-249B-4174-82F9-1D217F4790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10021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3FC7-601A-4CFB-B41F-A0945661B81D}" type="datetimeFigureOut">
              <a:rPr lang="sl-SI" smtClean="0"/>
              <a:t>28. 03. 2020</a:t>
            </a:fld>
            <a:endParaRPr lang="sl-SI"/>
          </a:p>
        </p:txBody>
      </p:sp>
      <p:sp>
        <p:nvSpPr>
          <p:cNvPr id="4" name="Označba mest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7984-249B-4174-82F9-1D217F4790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1206631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3FC7-601A-4CFB-B41F-A0945661B81D}" type="datetimeFigureOut">
              <a:rPr lang="sl-SI" smtClean="0"/>
              <a:t>28. 03. 2020</a:t>
            </a:fld>
            <a:endParaRPr lang="sl-SI"/>
          </a:p>
        </p:txBody>
      </p:sp>
      <p:sp>
        <p:nvSpPr>
          <p:cNvPr id="3" name="Označba mest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7984-249B-4174-82F9-1D217F4790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8291485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vsebine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3FC7-601A-4CFB-B41F-A0945661B81D}" type="datetimeFigureOut">
              <a:rPr lang="sl-SI" smtClean="0"/>
              <a:t>28. 03. 2020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7984-249B-4174-82F9-1D217F4790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19307639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 smtClean="0"/>
              <a:t>Uredite sloge besedila matrice</a:t>
            </a:r>
          </a:p>
        </p:txBody>
      </p:sp>
      <p:sp>
        <p:nvSpPr>
          <p:cNvPr id="5" name="Označba mest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A3FC7-601A-4CFB-B41F-A0945661B81D}" type="datetimeFigureOut">
              <a:rPr lang="sl-SI" smtClean="0"/>
              <a:t>28. 03. 2020</a:t>
            </a:fld>
            <a:endParaRPr lang="sl-SI"/>
          </a:p>
        </p:txBody>
      </p:sp>
      <p:sp>
        <p:nvSpPr>
          <p:cNvPr id="6" name="Označba mest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E87984-249B-4174-82F9-1D217F4790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89761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Uredite slog naslova matrice</a:t>
            </a:r>
            <a:endParaRPr lang="sl-SI"/>
          </a:p>
        </p:txBody>
      </p:sp>
      <p:sp>
        <p:nvSpPr>
          <p:cNvPr id="3" name="Označba mesta besedil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Uredite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značba mesta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A3FC7-601A-4CFB-B41F-A0945661B81D}" type="datetimeFigureOut">
              <a:rPr lang="sl-SI" smtClean="0"/>
              <a:t>28. 03. 2020</a:t>
            </a:fld>
            <a:endParaRPr lang="sl-SI"/>
          </a:p>
        </p:txBody>
      </p:sp>
      <p:sp>
        <p:nvSpPr>
          <p:cNvPr id="5" name="Označba mesta no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E87984-249B-4174-82F9-1D217F479067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1622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" Target="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" Target="slide1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slide" Target="slide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slide" Target="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slide" Target="slide2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" Target="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slide" Target="slide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" Target="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slide" Target="slide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4" Type="http://schemas.openxmlformats.org/officeDocument/2006/relationships/slide" Target="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l-SI" dirty="0" smtClean="0"/>
              <a:t>  </a:t>
            </a:r>
            <a:r>
              <a:rPr lang="sl-SI" sz="8800" b="1" dirty="0" smtClean="0"/>
              <a:t>ŠPORTNI REKVIZITI</a:t>
            </a:r>
            <a:endParaRPr lang="sl-SI" sz="8800" b="1" dirty="0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sl-SI" sz="4400" dirty="0" smtClean="0"/>
              <a:t>BISTRE ŠPORTNE GLAVE</a:t>
            </a:r>
            <a:endParaRPr lang="sl-SI" sz="4400" dirty="0"/>
          </a:p>
        </p:txBody>
      </p:sp>
    </p:spTree>
    <p:extLst>
      <p:ext uri="{BB962C8B-B14F-4D97-AF65-F5344CB8AC3E}">
        <p14:creationId xmlns:p14="http://schemas.microsoft.com/office/powerpoint/2010/main" val="3589217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KOŠARKARSKA ŽOGA JE: </a:t>
            </a:r>
            <a:endParaRPr lang="sl-SI" b="1" dirty="0"/>
          </a:p>
        </p:txBody>
      </p:sp>
      <p:pic>
        <p:nvPicPr>
          <p:cNvPr id="4" name="Označba mesta vsebine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221126" y="2931352"/>
            <a:ext cx="2133785" cy="2139881"/>
          </a:xfrm>
          <a:prstGeom prst="rect">
            <a:avLst/>
          </a:prstGeom>
        </p:spPr>
      </p:pic>
      <p:pic>
        <p:nvPicPr>
          <p:cNvPr id="5" name="Slika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9479" y="2931353"/>
            <a:ext cx="2279150" cy="2279150"/>
          </a:xfrm>
          <a:prstGeom prst="rect">
            <a:avLst/>
          </a:prstGeom>
        </p:spPr>
      </p:pic>
      <p:pic>
        <p:nvPicPr>
          <p:cNvPr id="7" name="Slika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75333" y="2747010"/>
            <a:ext cx="2452827" cy="2356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205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KOLEBNICA JE:</a:t>
            </a:r>
            <a:endParaRPr lang="sl-SI" b="1" dirty="0"/>
          </a:p>
        </p:txBody>
      </p:sp>
      <p:pic>
        <p:nvPicPr>
          <p:cNvPr id="4" name="Označba mesta vsebine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24281" y="2702733"/>
            <a:ext cx="2743438" cy="2597121"/>
          </a:xfrm>
          <a:prstGeom prst="rect">
            <a:avLst/>
          </a:prstGeom>
        </p:spPr>
      </p:pic>
      <p:pic>
        <p:nvPicPr>
          <p:cNvPr id="6" name="Slika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6219" y="2702733"/>
            <a:ext cx="2663930" cy="2663930"/>
          </a:xfrm>
          <a:prstGeom prst="rect">
            <a:avLst/>
          </a:prstGeom>
        </p:spPr>
      </p:pic>
      <p:pic>
        <p:nvPicPr>
          <p:cNvPr id="7" name="Slika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9283" y="2838994"/>
            <a:ext cx="3169290" cy="2460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409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KLOBUČKI SO: </a:t>
            </a:r>
            <a:endParaRPr lang="sl-SI" b="1" dirty="0"/>
          </a:p>
        </p:txBody>
      </p:sp>
      <p:pic>
        <p:nvPicPr>
          <p:cNvPr id="4" name="Označba mesta vsebine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285331" y="3034994"/>
            <a:ext cx="3621338" cy="1932599"/>
          </a:xfrm>
          <a:prstGeom prst="rect">
            <a:avLst/>
          </a:prstGeom>
        </p:spPr>
      </p:pic>
      <p:pic>
        <p:nvPicPr>
          <p:cNvPr id="5" name="Slika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1536" y="2827712"/>
            <a:ext cx="2145978" cy="2139881"/>
          </a:xfrm>
          <a:prstGeom prst="rect">
            <a:avLst/>
          </a:prstGeom>
        </p:spPr>
      </p:pic>
      <p:pic>
        <p:nvPicPr>
          <p:cNvPr id="6" name="Slika 5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0943" y="2592569"/>
            <a:ext cx="2527320" cy="2527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27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STOŽCI SO:</a:t>
            </a:r>
            <a:endParaRPr lang="sl-SI" b="1" dirty="0"/>
          </a:p>
        </p:txBody>
      </p:sp>
      <p:pic>
        <p:nvPicPr>
          <p:cNvPr id="4" name="Označba mesta vsebine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732462" y="2991451"/>
            <a:ext cx="3621338" cy="1932599"/>
          </a:xfrm>
          <a:prstGeom prst="rect">
            <a:avLst/>
          </a:prstGeom>
        </p:spPr>
      </p:pic>
      <p:pic>
        <p:nvPicPr>
          <p:cNvPr id="6" name="Slika 5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18846" y="2780477"/>
            <a:ext cx="3065725" cy="2040101"/>
          </a:xfrm>
          <a:prstGeom prst="rect">
            <a:avLst/>
          </a:prstGeom>
        </p:spPr>
      </p:pic>
      <p:pic>
        <p:nvPicPr>
          <p:cNvPr id="7" name="Slika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200" y="3095250"/>
            <a:ext cx="249555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083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LESTVINA JE:</a:t>
            </a:r>
            <a:endParaRPr lang="sl-SI" b="1" dirty="0"/>
          </a:p>
        </p:txBody>
      </p:sp>
      <p:pic>
        <p:nvPicPr>
          <p:cNvPr id="4" name="Označba mesta vsebine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007024" y="2168434"/>
            <a:ext cx="1523224" cy="4017237"/>
          </a:xfrm>
          <a:prstGeom prst="rect">
            <a:avLst/>
          </a:prstGeom>
        </p:spPr>
      </p:pic>
      <p:pic>
        <p:nvPicPr>
          <p:cNvPr id="5" name="Slika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6076" y="3405527"/>
            <a:ext cx="3262449" cy="1693964"/>
          </a:xfrm>
          <a:prstGeom prst="rect">
            <a:avLst/>
          </a:prstGeom>
        </p:spPr>
      </p:pic>
      <p:pic>
        <p:nvPicPr>
          <p:cNvPr id="3" name="Slika 2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3209" y="2478949"/>
            <a:ext cx="3666311" cy="2746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16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7143" y="1511204"/>
            <a:ext cx="5181600" cy="3602078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883919" y="375407"/>
            <a:ext cx="76243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 smtClean="0"/>
              <a:t>BRAVO, PRAVILEN ODGOVOR! </a:t>
            </a:r>
            <a:endParaRPr lang="sl-SI" sz="4800" dirty="0"/>
          </a:p>
        </p:txBody>
      </p:sp>
      <p:sp>
        <p:nvSpPr>
          <p:cNvPr id="4" name="PoljeZBesedilom 3"/>
          <p:cNvSpPr txBox="1"/>
          <p:nvPr/>
        </p:nvSpPr>
        <p:spPr>
          <a:xfrm>
            <a:off x="8194767" y="2847703"/>
            <a:ext cx="341376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 smtClean="0"/>
              <a:t>KLIKNI NA ZVEZDICO, DA ODGOVORIŠ NA NASLEDNJE VPRAŠANJE.</a:t>
            </a:r>
            <a:endParaRPr lang="sl-SI" sz="3600" dirty="0"/>
          </a:p>
        </p:txBody>
      </p:sp>
      <p:pic>
        <p:nvPicPr>
          <p:cNvPr id="5" name="Slika 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31203" y="5451566"/>
            <a:ext cx="1527038" cy="1143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31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481" y="1242604"/>
            <a:ext cx="4702628" cy="4671485"/>
          </a:xfrm>
          <a:prstGeom prst="rect">
            <a:avLst/>
          </a:prstGeom>
        </p:spPr>
      </p:pic>
      <p:sp>
        <p:nvSpPr>
          <p:cNvPr id="3" name="PoljeZBesedilom 2"/>
          <p:cNvSpPr txBox="1"/>
          <p:nvPr/>
        </p:nvSpPr>
        <p:spPr>
          <a:xfrm>
            <a:off x="6574971" y="5338354"/>
            <a:ext cx="521643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800" dirty="0" smtClean="0"/>
              <a:t>POSKUSI ZNOVA! </a:t>
            </a:r>
            <a:r>
              <a:rPr lang="sl-SI" sz="4800" dirty="0" smtClean="0">
                <a:sym typeface="Wingdings" panose="05000000000000000000" pitchFamily="2" charset="2"/>
                <a:hlinkClick r:id="rId3" action="ppaction://hlinksldjump"/>
              </a:rPr>
              <a:t></a:t>
            </a:r>
            <a:endParaRPr lang="sl-SI" sz="4800" dirty="0"/>
          </a:p>
        </p:txBody>
      </p:sp>
    </p:spTree>
    <p:extLst>
      <p:ext uri="{BB962C8B-B14F-4D97-AF65-F5344CB8AC3E}">
        <p14:creationId xmlns:p14="http://schemas.microsoft.com/office/powerpoint/2010/main" val="1240423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7764" y="1340093"/>
            <a:ext cx="5182049" cy="360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652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788" y="1094029"/>
            <a:ext cx="4700423" cy="4669941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7419704" y="5410027"/>
            <a:ext cx="47722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4000" dirty="0"/>
              <a:t>POSKUSI ZNOVA</a:t>
            </a:r>
            <a:r>
              <a:rPr lang="sl-SI" sz="4000" dirty="0" smtClean="0"/>
              <a:t>!</a:t>
            </a:r>
            <a:r>
              <a:rPr lang="sl-SI" sz="4000" dirty="0" smtClean="0">
                <a:hlinkClick r:id="rId3" action="ppaction://hlinksldjump"/>
              </a:rPr>
              <a:t> </a:t>
            </a:r>
            <a:r>
              <a:rPr lang="sl-SI" sz="4000" dirty="0" smtClean="0">
                <a:sym typeface="Wingdings" panose="05000000000000000000" pitchFamily="2" charset="2"/>
                <a:hlinkClick r:id="rId3" action="ppaction://hlinksldjump"/>
              </a:rPr>
              <a:t> </a:t>
            </a:r>
            <a:r>
              <a:rPr lang="sl-SI" sz="4000" dirty="0" smtClean="0">
                <a:hlinkClick r:id="rId3" action="ppaction://hlinksldjump"/>
              </a:rPr>
              <a:t> 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4090069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/>
          <p:cNvSpPr/>
          <p:nvPr/>
        </p:nvSpPr>
        <p:spPr>
          <a:xfrm>
            <a:off x="853439" y="467028"/>
            <a:ext cx="818605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l-SI" sz="4800" dirty="0">
                <a:solidFill>
                  <a:prstClr val="black"/>
                </a:solidFill>
              </a:rPr>
              <a:t>BRAVO, PRAVILEN ODGOVOR! </a:t>
            </a: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63" y="1566516"/>
            <a:ext cx="5182049" cy="3603048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6923314" y="2551837"/>
            <a:ext cx="491163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l-SI" sz="3600" dirty="0">
                <a:solidFill>
                  <a:prstClr val="black"/>
                </a:solidFill>
              </a:rPr>
              <a:t>KLIKNI NA </a:t>
            </a:r>
            <a:endParaRPr lang="sl-SI" sz="3600" dirty="0" smtClean="0">
              <a:solidFill>
                <a:prstClr val="black"/>
              </a:solidFill>
            </a:endParaRPr>
          </a:p>
          <a:p>
            <a:pPr lvl="0"/>
            <a:r>
              <a:rPr lang="sl-SI" sz="3600" dirty="0" smtClean="0">
                <a:solidFill>
                  <a:prstClr val="black"/>
                </a:solidFill>
              </a:rPr>
              <a:t>ZVEZDICO</a:t>
            </a:r>
            <a:r>
              <a:rPr lang="sl-SI" sz="3600" dirty="0">
                <a:solidFill>
                  <a:prstClr val="black"/>
                </a:solidFill>
              </a:rPr>
              <a:t>, DA ODGOVORIŠ </a:t>
            </a:r>
            <a:r>
              <a:rPr lang="sl-SI" sz="3600" dirty="0" smtClean="0">
                <a:solidFill>
                  <a:prstClr val="black"/>
                </a:solidFill>
              </a:rPr>
              <a:t>NA</a:t>
            </a:r>
          </a:p>
          <a:p>
            <a:pPr lvl="0"/>
            <a:r>
              <a:rPr lang="sl-SI" sz="3600" dirty="0" smtClean="0">
                <a:solidFill>
                  <a:prstClr val="black"/>
                </a:solidFill>
              </a:rPr>
              <a:t>NASLEDNJE </a:t>
            </a:r>
            <a:r>
              <a:rPr lang="sl-SI" sz="3600" dirty="0">
                <a:solidFill>
                  <a:prstClr val="black"/>
                </a:solidFill>
              </a:rPr>
              <a:t>VPRAŠANJE.</a:t>
            </a:r>
          </a:p>
        </p:txBody>
      </p:sp>
      <p:sp>
        <p:nvSpPr>
          <p:cNvPr id="5" name="5-kraka zvezda 4">
            <a:hlinkClick r:id="rId3" action="ppaction://hlinksldjump"/>
          </p:cNvPr>
          <p:cNvSpPr/>
          <p:nvPr/>
        </p:nvSpPr>
        <p:spPr>
          <a:xfrm>
            <a:off x="9762309" y="4860161"/>
            <a:ext cx="1524000" cy="1475076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75101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dirty="0" smtClean="0"/>
              <a:t>V TELOVADNICI UPORABLJAMO RAZLIČNE ŠPORTNE REKVIZITE:</a:t>
            </a:r>
            <a:endParaRPr lang="sl-SI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03155" y="4259629"/>
            <a:ext cx="2143125" cy="2143125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057" y="1655397"/>
            <a:ext cx="2133600" cy="2143125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4684" y="3798522"/>
            <a:ext cx="819150" cy="2152650"/>
          </a:xfrm>
          <a:prstGeom prst="rect">
            <a:avLst/>
          </a:prstGeom>
        </p:spPr>
      </p:pic>
      <p:pic>
        <p:nvPicPr>
          <p:cNvPr id="9" name="Slika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328" y="4742473"/>
            <a:ext cx="2924175" cy="1562100"/>
          </a:xfrm>
          <a:prstGeom prst="rect">
            <a:avLst/>
          </a:prstGeom>
        </p:spPr>
      </p:pic>
      <p:pic>
        <p:nvPicPr>
          <p:cNvPr id="10" name="Slika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6661" y="1903596"/>
            <a:ext cx="2143125" cy="2143125"/>
          </a:xfrm>
          <a:prstGeom prst="rect">
            <a:avLst/>
          </a:prstGeom>
        </p:spPr>
      </p:pic>
      <p:pic>
        <p:nvPicPr>
          <p:cNvPr id="11" name="Slika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0230" y="1839180"/>
            <a:ext cx="1819070" cy="1716698"/>
          </a:xfrm>
          <a:prstGeom prst="rect">
            <a:avLst/>
          </a:prstGeom>
        </p:spPr>
      </p:pic>
      <p:pic>
        <p:nvPicPr>
          <p:cNvPr id="12" name="Slika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842" y="3185564"/>
            <a:ext cx="1447170" cy="144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85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1026" y="1082273"/>
            <a:ext cx="4706520" cy="4676037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6887213" y="5050424"/>
            <a:ext cx="42780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dirty="0">
                <a:solidFill>
                  <a:prstClr val="black"/>
                </a:solidFill>
              </a:rPr>
              <a:t>POSKUSI ZNOVA</a:t>
            </a:r>
            <a:r>
              <a:rPr lang="sl-SI" sz="4000" dirty="0" smtClean="0">
                <a:solidFill>
                  <a:prstClr val="black"/>
                </a:solidFill>
              </a:rPr>
              <a:t>! </a:t>
            </a:r>
            <a:r>
              <a:rPr lang="sl-SI" sz="4000" dirty="0" smtClean="0">
                <a:solidFill>
                  <a:prstClr val="black"/>
                </a:solidFill>
                <a:sym typeface="Wingdings" panose="05000000000000000000" pitchFamily="2" charset="2"/>
                <a:hlinkClick r:id="rId3" action="ppaction://hlinksldjump"/>
              </a:rPr>
              <a:t>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341821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901" y="1897442"/>
            <a:ext cx="5182049" cy="3603048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879565" y="484444"/>
            <a:ext cx="76983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l-SI" sz="4800" dirty="0">
                <a:solidFill>
                  <a:prstClr val="black"/>
                </a:solidFill>
              </a:rPr>
              <a:t>BRAVO, PRAVILEN ODGOVOR! </a:t>
            </a:r>
          </a:p>
        </p:txBody>
      </p:sp>
      <p:sp>
        <p:nvSpPr>
          <p:cNvPr id="4" name="Pravokotnik 3"/>
          <p:cNvSpPr/>
          <p:nvPr/>
        </p:nvSpPr>
        <p:spPr>
          <a:xfrm>
            <a:off x="6409509" y="2544804"/>
            <a:ext cx="483325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l-SI" sz="3600" dirty="0">
                <a:solidFill>
                  <a:prstClr val="black"/>
                </a:solidFill>
              </a:rPr>
              <a:t>KLIKNI NA </a:t>
            </a:r>
          </a:p>
          <a:p>
            <a:pPr lvl="0"/>
            <a:r>
              <a:rPr lang="sl-SI" sz="3600" dirty="0">
                <a:solidFill>
                  <a:prstClr val="black"/>
                </a:solidFill>
              </a:rPr>
              <a:t>ZVEZDICO, </a:t>
            </a:r>
            <a:endParaRPr lang="sl-SI" sz="3600" dirty="0" smtClean="0">
              <a:solidFill>
                <a:prstClr val="black"/>
              </a:solidFill>
            </a:endParaRPr>
          </a:p>
          <a:p>
            <a:pPr lvl="0"/>
            <a:r>
              <a:rPr lang="sl-SI" sz="3600" dirty="0" smtClean="0">
                <a:solidFill>
                  <a:prstClr val="black"/>
                </a:solidFill>
              </a:rPr>
              <a:t>DA </a:t>
            </a:r>
            <a:r>
              <a:rPr lang="sl-SI" sz="3600" dirty="0">
                <a:solidFill>
                  <a:prstClr val="black"/>
                </a:solidFill>
              </a:rPr>
              <a:t>ODGOVORIŠ NA</a:t>
            </a:r>
          </a:p>
          <a:p>
            <a:pPr lvl="0"/>
            <a:r>
              <a:rPr lang="sl-SI" sz="3600" dirty="0">
                <a:solidFill>
                  <a:prstClr val="black"/>
                </a:solidFill>
              </a:rPr>
              <a:t>NASLEDNJE VPRAŠANJE.</a:t>
            </a:r>
          </a:p>
        </p:txBody>
      </p:sp>
      <p:sp>
        <p:nvSpPr>
          <p:cNvPr id="5" name="5-kraka zvezda 4">
            <a:hlinkClick r:id="rId3" action="ppaction://hlinksldjump"/>
          </p:cNvPr>
          <p:cNvSpPr/>
          <p:nvPr/>
        </p:nvSpPr>
        <p:spPr>
          <a:xfrm>
            <a:off x="9196252" y="4853128"/>
            <a:ext cx="1715588" cy="140598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81574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940" y="812307"/>
            <a:ext cx="4706520" cy="4676037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6404092" y="4839240"/>
            <a:ext cx="42780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sl-SI" sz="4000" dirty="0">
                <a:solidFill>
                  <a:prstClr val="black"/>
                </a:solidFill>
              </a:rPr>
              <a:t>POSKUSI ZNOVA! </a:t>
            </a:r>
            <a:r>
              <a:rPr lang="sl-SI" sz="4000" dirty="0">
                <a:solidFill>
                  <a:prstClr val="black"/>
                </a:solidFill>
                <a:sym typeface="Wingdings" panose="05000000000000000000" pitchFamily="2" charset="2"/>
                <a:hlinkClick r:id="rId3" action="ppaction://hlinksldjump"/>
              </a:rPr>
              <a:t></a:t>
            </a:r>
            <a:endParaRPr lang="sl-SI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910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186" y="2036778"/>
            <a:ext cx="5637735" cy="3919884"/>
          </a:xfrm>
          <a:prstGeom prst="rect">
            <a:avLst/>
          </a:prstGeom>
        </p:spPr>
      </p:pic>
      <p:sp>
        <p:nvSpPr>
          <p:cNvPr id="3" name="Pravokotnik 2"/>
          <p:cNvSpPr/>
          <p:nvPr/>
        </p:nvSpPr>
        <p:spPr>
          <a:xfrm>
            <a:off x="1619794" y="231896"/>
            <a:ext cx="77157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sl-SI" sz="4800" dirty="0">
                <a:solidFill>
                  <a:prstClr val="black"/>
                </a:solidFill>
              </a:rPr>
              <a:t>BRAVO, PRAVILEN ODGOVOR! 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528" y="2220137"/>
            <a:ext cx="5047926" cy="2609314"/>
          </a:xfrm>
          <a:prstGeom prst="rect">
            <a:avLst/>
          </a:prstGeom>
        </p:spPr>
      </p:pic>
      <p:sp>
        <p:nvSpPr>
          <p:cNvPr id="5" name="5-kraka zvezda 4">
            <a:hlinkClick r:id="rId4" action="ppaction://hlinksldjump"/>
          </p:cNvPr>
          <p:cNvSpPr/>
          <p:nvPr/>
        </p:nvSpPr>
        <p:spPr>
          <a:xfrm>
            <a:off x="8969828" y="4559485"/>
            <a:ext cx="1907177" cy="1701978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19263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9802" y="1108398"/>
            <a:ext cx="4706520" cy="4676037"/>
          </a:xfrm>
          <a:prstGeom prst="rect">
            <a:avLst/>
          </a:prstGeom>
        </p:spPr>
      </p:pic>
      <p:sp>
        <p:nvSpPr>
          <p:cNvPr id="4" name="Pravokotnik 3"/>
          <p:cNvSpPr/>
          <p:nvPr/>
        </p:nvSpPr>
        <p:spPr>
          <a:xfrm>
            <a:off x="6176322" y="4564222"/>
            <a:ext cx="439344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4000" dirty="0">
                <a:solidFill>
                  <a:prstClr val="black"/>
                </a:solidFill>
              </a:rPr>
              <a:t>POSKUSI ZNOVA</a:t>
            </a:r>
            <a:r>
              <a:rPr lang="sl-SI" sz="4000" dirty="0" smtClean="0">
                <a:solidFill>
                  <a:prstClr val="black"/>
                </a:solidFill>
              </a:rPr>
              <a:t>! </a:t>
            </a:r>
            <a:r>
              <a:rPr lang="sl-SI" sz="4000" dirty="0" smtClean="0">
                <a:solidFill>
                  <a:prstClr val="black"/>
                </a:solidFill>
                <a:sym typeface="Wingdings" panose="05000000000000000000" pitchFamily="2" charset="2"/>
                <a:hlinkClick r:id="rId3" action="ppaction://hlinksldjump"/>
              </a:rPr>
              <a:t></a:t>
            </a:r>
            <a:r>
              <a:rPr lang="sl-SI" sz="4000" dirty="0" smtClean="0">
                <a:solidFill>
                  <a:prstClr val="black"/>
                </a:solidFill>
              </a:rPr>
              <a:t> </a:t>
            </a:r>
            <a:endParaRPr lang="sl-SI" dirty="0"/>
          </a:p>
        </p:txBody>
      </p:sp>
    </p:spTree>
    <p:extLst>
      <p:ext uri="{BB962C8B-B14F-4D97-AF65-F5344CB8AC3E}">
        <p14:creationId xmlns:p14="http://schemas.microsoft.com/office/powerpoint/2010/main" val="102832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959" y="1608303"/>
            <a:ext cx="6085966" cy="4235148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974" y="321936"/>
            <a:ext cx="8272989" cy="1286367"/>
          </a:xfrm>
          <a:prstGeom prst="rect">
            <a:avLst/>
          </a:prstGeom>
        </p:spPr>
      </p:pic>
      <p:sp>
        <p:nvSpPr>
          <p:cNvPr id="5" name="5-kraka zvezda 4"/>
          <p:cNvSpPr/>
          <p:nvPr/>
        </p:nvSpPr>
        <p:spPr>
          <a:xfrm>
            <a:off x="8995954" y="5024846"/>
            <a:ext cx="1933303" cy="1584960"/>
          </a:xfrm>
          <a:prstGeom prst="star5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  <p:sp>
        <p:nvSpPr>
          <p:cNvPr id="6" name="PoljeZBesedilom 5"/>
          <p:cNvSpPr txBox="1"/>
          <p:nvPr/>
        </p:nvSpPr>
        <p:spPr>
          <a:xfrm>
            <a:off x="8003177" y="2272937"/>
            <a:ext cx="332667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 smtClean="0"/>
              <a:t>KLIKNI NA ZVEZDICO, DA ZAKLJUČIŠ S KVIZOM.</a:t>
            </a:r>
            <a:endParaRPr lang="sl-SI" sz="4000" dirty="0"/>
          </a:p>
        </p:txBody>
      </p:sp>
    </p:spTree>
    <p:extLst>
      <p:ext uri="{BB962C8B-B14F-4D97-AF65-F5344CB8AC3E}">
        <p14:creationId xmlns:p14="http://schemas.microsoft.com/office/powerpoint/2010/main" val="2039578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/>
          <p:cNvSpPr txBox="1"/>
          <p:nvPr/>
        </p:nvSpPr>
        <p:spPr>
          <a:xfrm>
            <a:off x="1776549" y="1367246"/>
            <a:ext cx="78551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5400" dirty="0" smtClean="0"/>
              <a:t>ODLIČNO!</a:t>
            </a:r>
          </a:p>
          <a:p>
            <a:pPr algn="ctr"/>
            <a:r>
              <a:rPr lang="sl-SI" sz="5400" dirty="0" smtClean="0"/>
              <a:t>SI PRAVI POZNAVALEC </a:t>
            </a:r>
            <a:r>
              <a:rPr lang="sl-SI" sz="5400" smtClean="0"/>
              <a:t>ŠPORTNIH REKVIZITOV!</a:t>
            </a:r>
            <a:endParaRPr lang="sl-SI" sz="5400" dirty="0" smtClean="0"/>
          </a:p>
          <a:p>
            <a:pPr algn="ctr"/>
            <a:r>
              <a:rPr lang="sl-SI" sz="5400" dirty="0" smtClean="0"/>
              <a:t> </a:t>
            </a:r>
          </a:p>
          <a:p>
            <a:r>
              <a:rPr lang="sl-SI" sz="3600" dirty="0" smtClean="0"/>
              <a:t>ČESTITAM!</a:t>
            </a:r>
            <a:endParaRPr lang="sl-SI" sz="3600" dirty="0"/>
          </a:p>
        </p:txBody>
      </p:sp>
    </p:spTree>
    <p:extLst>
      <p:ext uri="{BB962C8B-B14F-4D97-AF65-F5344CB8AC3E}">
        <p14:creationId xmlns:p14="http://schemas.microsoft.com/office/powerpoint/2010/main" val="167958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MEHKA ŽOGA</a:t>
            </a: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71155" y="2806970"/>
            <a:ext cx="2490278" cy="247977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9212" y="2553879"/>
            <a:ext cx="4998720" cy="2811780"/>
          </a:xfrm>
          <a:prstGeom prst="rect">
            <a:avLst/>
          </a:prstGeom>
        </p:spPr>
      </p:pic>
      <p:sp>
        <p:nvSpPr>
          <p:cNvPr id="5" name="Desna puščica 4"/>
          <p:cNvSpPr/>
          <p:nvPr/>
        </p:nvSpPr>
        <p:spPr>
          <a:xfrm>
            <a:off x="4010111" y="3553098"/>
            <a:ext cx="1763672" cy="81729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64465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KLOBUČKI</a:t>
            </a: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36480" y="2130164"/>
            <a:ext cx="3578011" cy="3578011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6041" y="2435542"/>
            <a:ext cx="4170861" cy="2765462"/>
          </a:xfrm>
          <a:prstGeom prst="rect">
            <a:avLst/>
          </a:prstGeom>
        </p:spPr>
      </p:pic>
      <p:sp>
        <p:nvSpPr>
          <p:cNvPr id="5" name="Desna puščica 4"/>
          <p:cNvSpPr/>
          <p:nvPr/>
        </p:nvSpPr>
        <p:spPr>
          <a:xfrm>
            <a:off x="4397829" y="3152503"/>
            <a:ext cx="2882537" cy="11321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518759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ŽOGA ZA ODBOJKO</a:t>
            </a: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9222" y="2342606"/>
            <a:ext cx="2816377" cy="2824423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648" y="2342606"/>
            <a:ext cx="3390106" cy="3345105"/>
          </a:xfrm>
          <a:prstGeom prst="rect">
            <a:avLst/>
          </a:prstGeom>
        </p:spPr>
      </p:pic>
      <p:sp>
        <p:nvSpPr>
          <p:cNvPr id="5" name="Desna puščica 4"/>
          <p:cNvSpPr/>
          <p:nvPr/>
        </p:nvSpPr>
        <p:spPr>
          <a:xfrm>
            <a:off x="5120640" y="3683726"/>
            <a:ext cx="1759131" cy="6531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44466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KOŠARKARSKA ŽOGA</a:t>
            </a: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6365" y="2316481"/>
            <a:ext cx="2693794" cy="2693794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1758" y="2203269"/>
            <a:ext cx="4330045" cy="3230880"/>
          </a:xfrm>
          <a:prstGeom prst="rect">
            <a:avLst/>
          </a:prstGeom>
        </p:spPr>
      </p:pic>
      <p:sp>
        <p:nvSpPr>
          <p:cNvPr id="5" name="Desna puščica 4"/>
          <p:cNvSpPr/>
          <p:nvPr/>
        </p:nvSpPr>
        <p:spPr>
          <a:xfrm>
            <a:off x="4824547" y="3405051"/>
            <a:ext cx="1532709" cy="583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33664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STOŽCI</a:t>
            </a: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80096" y="2762355"/>
            <a:ext cx="3622893" cy="193220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1291" y="1976846"/>
            <a:ext cx="2427156" cy="4319760"/>
          </a:xfrm>
          <a:prstGeom prst="rect">
            <a:avLst/>
          </a:prstGeom>
        </p:spPr>
      </p:pic>
      <p:sp>
        <p:nvSpPr>
          <p:cNvPr id="5" name="Desna puščica 4"/>
          <p:cNvSpPr/>
          <p:nvPr/>
        </p:nvSpPr>
        <p:spPr>
          <a:xfrm>
            <a:off x="5704114" y="3735977"/>
            <a:ext cx="1593669" cy="470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74064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KOLEBNICA</a:t>
            </a: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44387" y="2688837"/>
            <a:ext cx="2748940" cy="2592646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502" y="1898626"/>
            <a:ext cx="2257561" cy="4173067"/>
          </a:xfrm>
          <a:prstGeom prst="rect">
            <a:avLst/>
          </a:prstGeom>
        </p:spPr>
      </p:pic>
      <p:sp>
        <p:nvSpPr>
          <p:cNvPr id="5" name="Desna puščica 4"/>
          <p:cNvSpPr/>
          <p:nvPr/>
        </p:nvSpPr>
        <p:spPr>
          <a:xfrm>
            <a:off x="6096000" y="3875314"/>
            <a:ext cx="1375954" cy="36576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485635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l-SI" b="1" dirty="0" smtClean="0"/>
              <a:t>LETVENIK</a:t>
            </a:r>
            <a:endParaRPr lang="sl-SI" b="1" dirty="0"/>
          </a:p>
        </p:txBody>
      </p:sp>
      <p:pic>
        <p:nvPicPr>
          <p:cNvPr id="4" name="Označba mesta vsebine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63577" y="1751648"/>
            <a:ext cx="1732171" cy="4563107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0845" y="1942463"/>
            <a:ext cx="5448300" cy="4181475"/>
          </a:xfrm>
          <a:prstGeom prst="rect">
            <a:avLst/>
          </a:prstGeom>
        </p:spPr>
      </p:pic>
      <p:sp>
        <p:nvSpPr>
          <p:cNvPr id="5" name="Desna puščica 4"/>
          <p:cNvSpPr/>
          <p:nvPr/>
        </p:nvSpPr>
        <p:spPr>
          <a:xfrm>
            <a:off x="3631474" y="3431177"/>
            <a:ext cx="2107475" cy="111469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93866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2562</TotalTime>
  <Words>130</Words>
  <Application>Microsoft Office PowerPoint</Application>
  <PresentationFormat>Širokozaslonsko</PresentationFormat>
  <Paragraphs>37</Paragraphs>
  <Slides>26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4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26</vt:i4>
      </vt:variant>
    </vt:vector>
  </HeadingPairs>
  <TitlesOfParts>
    <vt:vector size="31" baseType="lpstr">
      <vt:lpstr>Arial</vt:lpstr>
      <vt:lpstr>Calibri</vt:lpstr>
      <vt:lpstr>Calibri Light</vt:lpstr>
      <vt:lpstr>Wingdings</vt:lpstr>
      <vt:lpstr>Officeova tema</vt:lpstr>
      <vt:lpstr>  ŠPORTNI REKVIZITI</vt:lpstr>
      <vt:lpstr>V TELOVADNICI UPORABLJAMO RAZLIČNE ŠPORTNE REKVIZITE:</vt:lpstr>
      <vt:lpstr>MEHKA ŽOGA</vt:lpstr>
      <vt:lpstr>KLOBUČKI</vt:lpstr>
      <vt:lpstr>ŽOGA ZA ODBOJKO</vt:lpstr>
      <vt:lpstr>KOŠARKARSKA ŽOGA</vt:lpstr>
      <vt:lpstr>STOŽCI</vt:lpstr>
      <vt:lpstr>KOLEBNICA</vt:lpstr>
      <vt:lpstr>LETVENIK</vt:lpstr>
      <vt:lpstr>KOŠARKARSKA ŽOGA JE: </vt:lpstr>
      <vt:lpstr>KOLEBNICA JE:</vt:lpstr>
      <vt:lpstr>KLOBUČKI SO: </vt:lpstr>
      <vt:lpstr>STOŽCI SO:</vt:lpstr>
      <vt:lpstr>LESTVINA JE: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ŠPORTNI REKVIZITI</dc:title>
  <dc:creator>seba.sorcan@gmail.com</dc:creator>
  <cp:lastModifiedBy>JASMINA ZAKRAJSEK</cp:lastModifiedBy>
  <cp:revision>31</cp:revision>
  <dcterms:created xsi:type="dcterms:W3CDTF">2019-04-05T08:12:21Z</dcterms:created>
  <dcterms:modified xsi:type="dcterms:W3CDTF">2020-03-28T05:56:42Z</dcterms:modified>
</cp:coreProperties>
</file>